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4956E79-B119-4C71-8976-3DCC6C87E037}" type="datetimeFigureOut">
              <a:rPr lang="en-US" smtClean="0"/>
              <a:t>3/11/2014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74881A5-9699-4C4B-8A43-6D8FDDC44A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914400"/>
            <a:ext cx="7772400" cy="1447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Speed Dating!!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877568"/>
          </a:xfrm>
        </p:spPr>
        <p:txBody>
          <a:bodyPr>
            <a:noAutofit/>
          </a:bodyPr>
          <a:lstStyle/>
          <a:p>
            <a:r>
              <a:rPr lang="en-US" sz="3600" dirty="0" smtClean="0"/>
              <a:t>Leader-The one who gets the cards, and doesn’t move.</a:t>
            </a:r>
          </a:p>
          <a:p>
            <a:endParaRPr lang="en-US" sz="3600" dirty="0" smtClean="0"/>
          </a:p>
          <a:p>
            <a:r>
              <a:rPr lang="en-US" sz="3600" dirty="0" smtClean="0"/>
              <a:t>Mover-the one who switches spots when time is called.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859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41120"/>
          </a:xfrm>
        </p:spPr>
        <p:txBody>
          <a:bodyPr/>
          <a:lstStyle/>
          <a:p>
            <a:r>
              <a:rPr lang="en-US" dirty="0" smtClean="0"/>
              <a:t>Important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are the two pivotal moments in Biff’s life?</a:t>
            </a:r>
          </a:p>
          <a:p>
            <a:r>
              <a:rPr lang="en-US" sz="3200" dirty="0" smtClean="0"/>
              <a:t>What are the dangers in believing too much in the American dream?</a:t>
            </a:r>
          </a:p>
          <a:p>
            <a:r>
              <a:rPr lang="en-US" sz="3200" dirty="0" smtClean="0"/>
              <a:t>Is Willy a tragic figure? Is this play a tragedy?</a:t>
            </a:r>
          </a:p>
          <a:p>
            <a:r>
              <a:rPr lang="en-US" sz="3200" dirty="0" smtClean="0"/>
              <a:t>Which character represents the greatest hope for the future in the end? Why?</a:t>
            </a:r>
          </a:p>
          <a:p>
            <a:r>
              <a:rPr lang="en-US" sz="3200" dirty="0" smtClean="0"/>
              <a:t>What is Willy’s greatest fallacy?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534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Important Questions: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lnSpcReduction="10000"/>
          </a:bodyPr>
          <a:lstStyle/>
          <a:p>
            <a:r>
              <a:rPr lang="en-US" sz="3500" dirty="0" smtClean="0"/>
              <a:t>How does Willy contribute to his sons’ failures?</a:t>
            </a:r>
          </a:p>
          <a:p>
            <a:r>
              <a:rPr lang="en-US" sz="3500" dirty="0" smtClean="0"/>
              <a:t>What are the roles of Charlie and his son in the story?</a:t>
            </a:r>
          </a:p>
          <a:p>
            <a:r>
              <a:rPr lang="en-US" sz="3500" dirty="0" smtClean="0"/>
              <a:t>What is the symbolism of the </a:t>
            </a:r>
            <a:r>
              <a:rPr lang="en-US" sz="3500" dirty="0" err="1" smtClean="0"/>
              <a:t>Loman’s</a:t>
            </a:r>
            <a:r>
              <a:rPr lang="en-US" sz="3500" dirty="0" smtClean="0"/>
              <a:t> house?</a:t>
            </a:r>
          </a:p>
          <a:p>
            <a:r>
              <a:rPr lang="en-US" sz="3500" dirty="0" smtClean="0"/>
              <a:t>Why were the silk stockings important?</a:t>
            </a:r>
          </a:p>
          <a:p>
            <a:r>
              <a:rPr lang="en-US" sz="3500" dirty="0" smtClean="0"/>
              <a:t>Why were the seeds important?</a:t>
            </a:r>
          </a:p>
          <a:p>
            <a:endParaRPr lang="en-US" sz="35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213</TotalTime>
  <Words>132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Aspect</vt:lpstr>
      <vt:lpstr>Speed Dating!!</vt:lpstr>
      <vt:lpstr>Important questions:</vt:lpstr>
      <vt:lpstr>More Important Questions: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Dating!!</dc:title>
  <dc:creator>Angie McCall</dc:creator>
  <cp:lastModifiedBy>Angie McCall</cp:lastModifiedBy>
  <cp:revision>3</cp:revision>
  <dcterms:created xsi:type="dcterms:W3CDTF">2014-03-11T16:44:49Z</dcterms:created>
  <dcterms:modified xsi:type="dcterms:W3CDTF">2014-03-11T20:18:46Z</dcterms:modified>
</cp:coreProperties>
</file>